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7526-B480-45EE-9341-8FB31A49F2B9}" type="datetimeFigureOut">
              <a:rPr lang="sr-Latn-RS" smtClean="0"/>
              <a:pPr/>
              <a:t>26.4.2016</a:t>
            </a:fld>
            <a:endParaRPr lang="sr-Latn-R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A620-3782-476C-B995-CBDA5CC39BC0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7526-B480-45EE-9341-8FB31A49F2B9}" type="datetimeFigureOut">
              <a:rPr lang="sr-Latn-RS" smtClean="0"/>
              <a:pPr/>
              <a:t>26.4.2016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A620-3782-476C-B995-CBDA5CC39BC0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7526-B480-45EE-9341-8FB31A49F2B9}" type="datetimeFigureOut">
              <a:rPr lang="sr-Latn-RS" smtClean="0"/>
              <a:pPr/>
              <a:t>26.4.2016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A620-3782-476C-B995-CBDA5CC39BC0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7526-B480-45EE-9341-8FB31A49F2B9}" type="datetimeFigureOut">
              <a:rPr lang="sr-Latn-RS" smtClean="0"/>
              <a:pPr/>
              <a:t>26.4.2016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A620-3782-476C-B995-CBDA5CC39BC0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7526-B480-45EE-9341-8FB31A49F2B9}" type="datetimeFigureOut">
              <a:rPr lang="sr-Latn-RS" smtClean="0"/>
              <a:pPr/>
              <a:t>26.4.2016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A620-3782-476C-B995-CBDA5CC39BC0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7526-B480-45EE-9341-8FB31A49F2B9}" type="datetimeFigureOut">
              <a:rPr lang="sr-Latn-RS" smtClean="0"/>
              <a:pPr/>
              <a:t>26.4.2016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A620-3782-476C-B995-CBDA5CC39BC0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7526-B480-45EE-9341-8FB31A49F2B9}" type="datetimeFigureOut">
              <a:rPr lang="sr-Latn-RS" smtClean="0"/>
              <a:pPr/>
              <a:t>26.4.2016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A620-3782-476C-B995-CBDA5CC39BC0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7526-B480-45EE-9341-8FB31A49F2B9}" type="datetimeFigureOut">
              <a:rPr lang="sr-Latn-RS" smtClean="0"/>
              <a:pPr/>
              <a:t>26.4.2016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A620-3782-476C-B995-CBDA5CC39BC0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7526-B480-45EE-9341-8FB31A49F2B9}" type="datetimeFigureOut">
              <a:rPr lang="sr-Latn-RS" smtClean="0"/>
              <a:pPr/>
              <a:t>26.4.2016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A620-3782-476C-B995-CBDA5CC39BC0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7526-B480-45EE-9341-8FB31A49F2B9}" type="datetimeFigureOut">
              <a:rPr lang="sr-Latn-RS" smtClean="0"/>
              <a:pPr/>
              <a:t>26.4.2016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A620-3782-476C-B995-CBDA5CC39BC0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7526-B480-45EE-9341-8FB31A49F2B9}" type="datetimeFigureOut">
              <a:rPr lang="sr-Latn-RS" smtClean="0"/>
              <a:pPr/>
              <a:t>26.4.2016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55A620-3782-476C-B995-CBDA5CC39BC0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DD7526-B480-45EE-9341-8FB31A49F2B9}" type="datetimeFigureOut">
              <a:rPr lang="sr-Latn-RS" smtClean="0"/>
              <a:pPr/>
              <a:t>26.4.2016</a:t>
            </a:fld>
            <a:endParaRPr lang="sr-Latn-R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55A620-3782-476C-B995-CBDA5CC39BC0}" type="slidenum">
              <a:rPr lang="sr-Latn-RS" smtClean="0"/>
              <a:pPr/>
              <a:t>‹#›</a:t>
            </a:fld>
            <a:endParaRPr lang="sr-Latn-R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>
                <a:latin typeface="Arial Rounded MT Bold" pitchFamily="34" charset="0"/>
              </a:rPr>
              <a:t>Energetska efikasnost</a:t>
            </a:r>
            <a:endParaRPr lang="sr-Latn-RS" dirty="0"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solidFill>
                  <a:schemeClr val="tx1"/>
                </a:solidFill>
                <a:latin typeface="Arial Narrow" pitchFamily="34" charset="0"/>
              </a:rPr>
              <a:t>                                        Nikolina Stajic</a:t>
            </a:r>
          </a:p>
          <a:p>
            <a:r>
              <a:rPr lang="sr-Latn-RS" dirty="0" smtClean="0">
                <a:solidFill>
                  <a:schemeClr val="tx1"/>
                </a:solidFill>
                <a:latin typeface="Arial Narrow" pitchFamily="34" charset="0"/>
              </a:rPr>
              <a:t>                                                           VIII/1</a:t>
            </a:r>
            <a:endParaRPr lang="sr-Latn-RS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6537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Energija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Neophodna je svim organizmima.</a:t>
            </a:r>
          </a:p>
          <a:p>
            <a:pPr marL="0" indent="0">
              <a:buNone/>
            </a:pPr>
            <a:r>
              <a:rPr lang="sr-Latn-RS" dirty="0" smtClean="0"/>
              <a:t>Živa bića do energije dolaze preko hrane,ali imaju i dodate  potrebe za energijom neophodnom za zagrevanje,kuvanje,osvetljenje,prevoz itd.</a:t>
            </a:r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1026" name="Picture 2" descr="C:\Users\HP\Desktop\zelena-energi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05064"/>
            <a:ext cx="3601704" cy="240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29831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              Izvori energije</a:t>
            </a:r>
            <a:endParaRPr lang="sr-Latn-R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Obnovljivi izvori</a:t>
            </a:r>
            <a:endParaRPr lang="sr-Latn-R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r-Latn-RS" dirty="0" smtClean="0"/>
              <a:t>Neobnovljivi izvori</a:t>
            </a:r>
            <a:endParaRPr lang="sr-Latn-R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Drvo</a:t>
            </a:r>
          </a:p>
          <a:p>
            <a:r>
              <a:rPr lang="sr-Latn-RS" dirty="0" smtClean="0"/>
              <a:t>Sunceva(solarna)energija</a:t>
            </a:r>
          </a:p>
          <a:p>
            <a:r>
              <a:rPr lang="sr-Latn-RS" dirty="0" smtClean="0"/>
              <a:t>Izvori tople vode (geotermalni izvori)</a:t>
            </a:r>
          </a:p>
          <a:p>
            <a:r>
              <a:rPr lang="sr-Latn-RS" dirty="0" smtClean="0"/>
              <a:t>Snaga vetra</a:t>
            </a:r>
          </a:p>
          <a:p>
            <a:r>
              <a:rPr lang="sr-Latn-RS" dirty="0" smtClean="0"/>
              <a:t>Plima i oseka</a:t>
            </a:r>
          </a:p>
          <a:p>
            <a:r>
              <a:rPr lang="sr-Latn-RS" dirty="0" smtClean="0"/>
              <a:t>Voda (hidroelektrane)</a:t>
            </a:r>
          </a:p>
          <a:p>
            <a:r>
              <a:rPr lang="sr-Latn-RS" dirty="0" smtClean="0"/>
              <a:t>Biomasa (biogorivo)</a:t>
            </a:r>
            <a:endParaRPr lang="sr-Latn-R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r-Latn-RS" dirty="0" smtClean="0"/>
              <a:t>Fosilna goriva (ugalj,nafta,zemni gas)</a:t>
            </a:r>
          </a:p>
          <a:p>
            <a:r>
              <a:rPr lang="sr-Latn-RS" dirty="0" smtClean="0"/>
              <a:t>Nuklearna energija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396166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  <p:bldP spid="5" grpId="0" uiExpand="1" build="p"/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2367</TotalTime>
  <Words>68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Energetska efikasnost</vt:lpstr>
      <vt:lpstr>Energija</vt:lpstr>
      <vt:lpstr>               Izvori energije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Energetska efikasnost</dc:title>
  <dc:creator>HP</dc:creator>
  <cp:lastModifiedBy>Zlatanovic</cp:lastModifiedBy>
  <cp:revision>12</cp:revision>
  <dcterms:created xsi:type="dcterms:W3CDTF">2016-04-20T14:36:16Z</dcterms:created>
  <dcterms:modified xsi:type="dcterms:W3CDTF">2016-04-26T15:51:01Z</dcterms:modified>
</cp:coreProperties>
</file>